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9" r:id="rId23"/>
    <p:sldId id="313" r:id="rId24"/>
    <p:sldId id="314" r:id="rId25"/>
    <p:sldId id="315" r:id="rId26"/>
    <p:sldId id="316" r:id="rId27"/>
    <p:sldId id="317" r:id="rId28"/>
    <p:sldId id="31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ble Xavier" initials="NX" lastIdx="3" clrIdx="0">
    <p:extLst>
      <p:ext uri="{19B8F6BF-5375-455C-9EA6-DF929625EA0E}">
        <p15:presenceInfo xmlns:p15="http://schemas.microsoft.com/office/powerpoint/2012/main" userId="Noble Xav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0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6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4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80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5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42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5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5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9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9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1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2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05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sisfun.com/data/percentiles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330425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9FD329-29D1-4E9E-9C62-788796D58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260" y="638268"/>
            <a:ext cx="10172970" cy="49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0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E317-66FD-42D6-B346-0E62BED1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AFD-88D9-49BC-BCBD-4815FFC55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26C5F-82B7-4686-B5D4-41137BFF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595312"/>
            <a:ext cx="105537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33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8DFD6-CFDE-4877-8FBB-0B900489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4CE7-B8A0-4952-91B2-1BE1E5B0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671512"/>
            <a:ext cx="111156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4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ADB4-B848-4840-8504-8B5190B6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C423C-A029-4E1F-9EA9-D76A1371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933450"/>
            <a:ext cx="105346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96B19A-6927-49E2-BFB4-73B472705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919" y="620513"/>
            <a:ext cx="9704724" cy="48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9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7306F-6EDD-4D9C-B20C-A368C1EE0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86D07-951F-4511-BD11-C283D5A0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047750"/>
            <a:ext cx="110013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8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F4FB-4FA2-4F59-8FE4-CF5C4C1BE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039AF-7941-4D9E-B957-77C39751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166812"/>
            <a:ext cx="10839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0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BB03-B443-4D94-B16A-7A95181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0323-A29E-4657-A255-45F01E50D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C723-B2F0-46B1-BBBB-ABAF3A4F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581025"/>
            <a:ext cx="107727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8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0521-3022-48E6-85DC-8D379F95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4216-B9B3-40A0-BC13-9056C800C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19D9F-8FA4-4B88-B285-1E58671DE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004887"/>
            <a:ext cx="104870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0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04BE7D-0EAC-4E26-896A-CE7AEF6E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98" y="237663"/>
            <a:ext cx="11144250" cy="247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0C7E3-86F0-4FB6-BC4F-1E9B1E3E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78" y="2998618"/>
            <a:ext cx="107156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5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3737D-A3E8-464F-BA83-A2E50E2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59" y="618154"/>
            <a:ext cx="109728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2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69829-7C78-46C8-8E21-A15B6DDE9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085" y="371936"/>
            <a:ext cx="8683775" cy="52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70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CA3A1-F2A0-4B97-A972-846A7540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41" y="1317409"/>
            <a:ext cx="5012373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87B51-49DD-44CE-BFEE-7B4D1CCF3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98" y="1317409"/>
            <a:ext cx="5772528" cy="3780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5539D9-54FB-4C3D-9731-DA0F5CB980B4}"/>
              </a:ext>
            </a:extLst>
          </p:cNvPr>
          <p:cNvSpPr/>
          <p:nvPr/>
        </p:nvSpPr>
        <p:spPr>
          <a:xfrm>
            <a:off x="2818045" y="572156"/>
            <a:ext cx="4928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https://www.mathsisfun.com/data/percentiles.html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730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Difference .</a:t>
            </a:r>
            <a:r>
              <a:rPr lang="en-IN" sz="3200" dirty="0" err="1"/>
              <a:t>loc</a:t>
            </a:r>
            <a:r>
              <a:rPr lang="en-IN" sz="3200" dirty="0"/>
              <a:t> and </a:t>
            </a:r>
            <a:r>
              <a:rPr lang="en-IN" sz="3200" dirty="0" err="1"/>
              <a:t>iloc</a:t>
            </a:r>
            <a:endParaRPr lang="en-IN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C436C-79EE-1C02-FC0D-88C9178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69" y="1109662"/>
            <a:ext cx="10947272" cy="50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2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6FBFB5-2EDD-48FF-974A-DF224A19A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023" y="751034"/>
            <a:ext cx="9952675" cy="53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1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22E59-02ED-4AD5-A26A-5590C377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36" y="1589639"/>
            <a:ext cx="77819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3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5BAE5-4E7F-4A3F-AB0B-0A1FC54A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" y="640080"/>
            <a:ext cx="9877425" cy="58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1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AC910-B846-422B-8E54-C216282C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9" y="713232"/>
            <a:ext cx="9685059" cy="58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20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42F49-F237-4114-80D0-FF15F833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73" y="640080"/>
            <a:ext cx="9156883" cy="60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99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5E8E7-4164-44AE-BF83-50F63ED4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749808"/>
            <a:ext cx="93821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9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193AF-6A3A-4B29-A792-6EEBDB41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904875"/>
            <a:ext cx="109823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4AE7B-2CC1-49C1-ACBF-C71AB336B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676275"/>
            <a:ext cx="112395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2A893-F0A0-47BA-B527-1C1AE338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819150"/>
            <a:ext cx="10439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9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41F36-4293-4E88-946F-3D9BB5E2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661987"/>
            <a:ext cx="112395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1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6864C-0326-4898-BA55-1D1F99B5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066800"/>
            <a:ext cx="11049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B9625-9CA0-4FE1-8E90-B4E024D4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5" y="603727"/>
            <a:ext cx="92011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5FB5-824E-459C-A3C9-25E3E211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001BF-B43E-4E78-99BF-F0286C34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600075"/>
            <a:ext cx="113919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915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8"/>
      </a:accent1>
      <a:accent2>
        <a:srgbClr val="6BB13B"/>
      </a:accent2>
      <a:accent3>
        <a:srgbClr val="97A942"/>
      </a:accent3>
      <a:accent4>
        <a:srgbClr val="B1953B"/>
      </a:accent4>
      <a:accent5>
        <a:srgbClr val="C3754D"/>
      </a:accent5>
      <a:accent6>
        <a:srgbClr val="B13B44"/>
      </a:accent6>
      <a:hlink>
        <a:srgbClr val="AE753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5448</TotalTime>
  <Words>44</Words>
  <Application>Microsoft Office PowerPoint</Application>
  <PresentationFormat>Widescreen</PresentationFormat>
  <Paragraphs>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Bodoni MT</vt:lpstr>
      <vt:lpstr>Goudy Old Style</vt:lpstr>
      <vt:lpstr>Wingdings 2</vt:lpstr>
      <vt:lpstr>SlateVTI</vt:lpstr>
      <vt:lpstr>Data Science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.loc and iloc</vt:lpstr>
      <vt:lpstr>Pandas Summary </vt:lpstr>
      <vt:lpstr>Pandas Summary </vt:lpstr>
      <vt:lpstr>Pandas Summary </vt:lpstr>
      <vt:lpstr>Pandas Summary </vt:lpstr>
      <vt:lpstr>Pandas Summary </vt:lpstr>
      <vt:lpstr>Pandas 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Presentation </dc:title>
  <dc:creator>Noble Xavier</dc:creator>
  <cp:lastModifiedBy>Noble Xavier</cp:lastModifiedBy>
  <cp:revision>236</cp:revision>
  <dcterms:created xsi:type="dcterms:W3CDTF">2019-10-28T09:09:03Z</dcterms:created>
  <dcterms:modified xsi:type="dcterms:W3CDTF">2022-09-22T06:59:03Z</dcterms:modified>
</cp:coreProperties>
</file>